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Dicribe them in detai….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Dicribe them in detai….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461075" y="51702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6" name="Shape 136"/>
          <p:cNvPicPr preferRelativeResize="0"/>
          <p:nvPr/>
        </p:nvPicPr>
        <p:blipFill rotWithShape="1">
          <a:blip r:embed="rId4">
            <a:alphaModFix/>
          </a:blip>
          <a:srcRect b="0" l="0" r="19980" t="0"/>
          <a:stretch/>
        </p:blipFill>
        <p:spPr>
          <a:xfrm>
            <a:off x="4275139" y="238640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7" name="Shape 137"/>
          <p:cNvSpPr txBox="1"/>
          <p:nvPr>
            <p:ph type="ctrTitle"/>
          </p:nvPr>
        </p:nvSpPr>
        <p:spPr>
          <a:xfrm>
            <a:off x="364550" y="1204775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MUM Room </a:t>
            </a:r>
            <a:br>
              <a:rPr lang="en" sz="3000"/>
            </a:br>
            <a:r>
              <a:rPr lang="en" sz="3000"/>
              <a:t>Management </a:t>
            </a:r>
            <a:br>
              <a:rPr lang="en" sz="3000"/>
            </a:br>
            <a:r>
              <a:rPr lang="en" sz="3000"/>
              <a:t>System</a:t>
            </a:r>
            <a:endParaRPr sz="3000"/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610125" y="286562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By:Joseph Tusoy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William Chaparro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Binyam Heyi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150" y="770200"/>
            <a:ext cx="3471225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9277" y="2531900"/>
            <a:ext cx="838950" cy="19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The Problem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Solution and Demo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Next Steps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Paper based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Not </a:t>
            </a:r>
            <a:r>
              <a:rPr b="1" lang="en" sz="1600">
                <a:solidFill>
                  <a:schemeClr val="dk1"/>
                </a:solidFill>
              </a:rPr>
              <a:t>centralized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Cumbersome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35064" l="0" r="0" t="33696"/>
          <a:stretch/>
        </p:blipFill>
        <p:spPr>
          <a:xfrm>
            <a:off x="6159525" y="2979250"/>
            <a:ext cx="2502249" cy="130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35124" l="0" r="0" t="35245"/>
          <a:stretch/>
        </p:blipFill>
        <p:spPr>
          <a:xfrm>
            <a:off x="3265775" y="3005849"/>
            <a:ext cx="2502249" cy="152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706475" y="13055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We </a:t>
            </a:r>
            <a:r>
              <a:rPr b="1" lang="en" sz="1600">
                <a:solidFill>
                  <a:schemeClr val="dk1"/>
                </a:solidFill>
              </a:rPr>
              <a:t>tackle</a:t>
            </a:r>
            <a:r>
              <a:rPr b="1" lang="en" sz="1600">
                <a:solidFill>
                  <a:schemeClr val="dk1"/>
                </a:solidFill>
              </a:rPr>
              <a:t> the problem as an MVC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(Model)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interface to view and modify the data (View)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 that can be performed on the data (Controller)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Binyam H: Mostly on UI ( FE)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William C: Backend and Integration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Joseph T: Backend and Integration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Database: MySQL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View: JSP, HTML ,CSS ,JS, JQuery, JQGrid, Bootsrap, ajax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Model: Java Beans, Bundle, DAO.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Controller: Login, Student, Report, Request, Room, Student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77"/>
          <p:cNvGrpSpPr/>
          <p:nvPr/>
        </p:nvGrpSpPr>
        <p:grpSpPr>
          <a:xfrm>
            <a:off x="5690200" y="1192175"/>
            <a:ext cx="3132300" cy="655602"/>
            <a:chOff x="5330350" y="2313675"/>
            <a:chExt cx="3132300" cy="655602"/>
          </a:xfrm>
        </p:grpSpPr>
        <p:sp>
          <p:nvSpPr>
            <p:cNvPr id="178" name="Shape 178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6278925" y="2387577"/>
              <a:ext cx="20970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Sign In Screen 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80" name="Shape 180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181" name="Shape 18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0" y="103000"/>
            <a:ext cx="48387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Shape 192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193" name="Shape 193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